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256" r:id="rId3"/>
    <p:sldId id="258" r:id="rId4"/>
    <p:sldId id="257" r:id="rId5"/>
    <p:sldId id="260" r:id="rId6"/>
    <p:sldId id="261" r:id="rId7"/>
    <p:sldId id="262" r:id="rId8"/>
    <p:sldId id="263" r:id="rId9"/>
    <p:sldId id="266" r:id="rId10"/>
    <p:sldId id="271" r:id="rId11"/>
    <p:sldId id="274" r:id="rId12"/>
    <p:sldId id="270" r:id="rId13"/>
    <p:sldId id="272" r:id="rId14"/>
    <p:sldId id="279" r:id="rId15"/>
    <p:sldId id="280" r:id="rId16"/>
    <p:sldId id="269" r:id="rId17"/>
    <p:sldId id="273" r:id="rId18"/>
    <p:sldId id="264" r:id="rId19"/>
    <p:sldId id="267" r:id="rId20"/>
    <p:sldId id="268" r:id="rId21"/>
    <p:sldId id="278" r:id="rId22"/>
    <p:sldId id="538" r:id="rId23"/>
    <p:sldId id="283" r:id="rId24"/>
    <p:sldId id="281" r:id="rId25"/>
    <p:sldId id="282" r:id="rId26"/>
    <p:sldId id="539" r:id="rId27"/>
    <p:sldId id="540" r:id="rId28"/>
    <p:sldId id="54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654"/>
  </p:normalViewPr>
  <p:slideViewPr>
    <p:cSldViewPr snapToGrid="0" snapToObjects="1">
      <p:cViewPr varScale="1">
        <p:scale>
          <a:sx n="123" d="100"/>
          <a:sy n="123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it.ncsu.edu/campus-it/campus-data-network/vp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holab/moose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0990"/>
            <a:ext cx="10972800" cy="1068387"/>
          </a:xfrm>
        </p:spPr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76969-F01A-244A-A711-6A3FB0D03557}"/>
              </a:ext>
            </a:extLst>
          </p:cNvPr>
          <p:cNvSpPr/>
          <p:nvPr/>
        </p:nvSpPr>
        <p:spPr>
          <a:xfrm>
            <a:off x="4430672" y="4577834"/>
            <a:ext cx="333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mooseframework.inl.gov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CF122-5C7A-934B-BBA6-55F9431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MOOSE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554EC-6266-3C4E-A1F6-8727375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has access to the RDFMG cluster</a:t>
            </a:r>
          </a:p>
          <a:p>
            <a:r>
              <a:rPr lang="en-US" dirty="0"/>
              <a:t>Can utilize moose on your local machine, or on cluster</a:t>
            </a:r>
          </a:p>
          <a:p>
            <a:r>
              <a:rPr lang="en-US" dirty="0"/>
              <a:t>If off campus, need to get the NCSU VPN </a:t>
            </a:r>
          </a:p>
          <a:p>
            <a:pPr lvl="1"/>
            <a:r>
              <a:rPr lang="en-US" dirty="0">
                <a:hlinkClick r:id="rId2"/>
              </a:rPr>
              <a:t>https://oit.ncsu.edu/campus-it/campus-data-network/vpn/</a:t>
            </a:r>
            <a:endParaRPr lang="en-US" dirty="0"/>
          </a:p>
          <a:p>
            <a:r>
              <a:rPr lang="en-US" dirty="0"/>
              <a:t>Need some kind of terminal</a:t>
            </a:r>
          </a:p>
          <a:p>
            <a:pPr lvl="1"/>
            <a:r>
              <a:rPr lang="en-US" dirty="0" err="1"/>
              <a:t>linux</a:t>
            </a:r>
            <a:r>
              <a:rPr lang="en-US" dirty="0"/>
              <a:t>/mac is native, for windows need something like </a:t>
            </a:r>
            <a:r>
              <a:rPr lang="en-US" dirty="0" err="1"/>
              <a:t>PuTTY</a:t>
            </a:r>
            <a:r>
              <a:rPr lang="en-US" dirty="0"/>
              <a:t>, Cygwin, </a:t>
            </a:r>
            <a:r>
              <a:rPr lang="en-US" dirty="0" err="1"/>
              <a:t>MobaXterm</a:t>
            </a:r>
            <a:r>
              <a:rPr lang="en-US" dirty="0"/>
              <a:t>, etc.</a:t>
            </a:r>
          </a:p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uname@rdfmg.ne.ncsu.edu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C387-F4A0-1545-AF66-EE331A06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0756"/>
            <a:ext cx="10972800" cy="4455409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err="1"/>
              <a:t>mkdir</a:t>
            </a:r>
            <a:r>
              <a:rPr lang="en-US" sz="1600" dirty="0"/>
              <a:t> projects</a:t>
            </a:r>
          </a:p>
          <a:p>
            <a:r>
              <a:rPr lang="en-US" sz="1600" dirty="0"/>
              <a:t>cd projects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git clone </a:t>
            </a:r>
            <a:r>
              <a:rPr lang="en-US" sz="1600" u="sng" dirty="0">
                <a:hlinkClick r:id="rId2"/>
              </a:rPr>
              <a:t>https://github.com/idaholab/moose.git</a:t>
            </a:r>
            <a:endParaRPr lang="en-US" sz="1600" dirty="0"/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module load GCC/8.3.0-2.32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OpenMPI</a:t>
            </a:r>
            <a:r>
              <a:rPr lang="en-US" sz="1600" dirty="0"/>
              <a:t>/4.0.1-GCC-8.3.0-2.32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cmake</a:t>
            </a:r>
            <a:r>
              <a:rPr lang="en-US" sz="1600" dirty="0"/>
              <a:t>/3.6.3</a:t>
            </a:r>
          </a:p>
          <a:p>
            <a:r>
              <a:rPr lang="en-US" sz="1600" dirty="0"/>
              <a:t>module load </a:t>
            </a:r>
            <a:r>
              <a:rPr lang="en-US" sz="1600" dirty="0" err="1"/>
              <a:t>PETSc</a:t>
            </a:r>
            <a:r>
              <a:rPr lang="en-US" sz="1600" dirty="0"/>
              <a:t>/3.9.1-foss-2018a-downloaded-deps</a:t>
            </a:r>
          </a:p>
          <a:p>
            <a:r>
              <a:rPr lang="en-US" sz="1600" dirty="0"/>
              <a:t>module load Python/3.7.4-GCCcore-8.3.0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moose</a:t>
            </a:r>
          </a:p>
          <a:p>
            <a:r>
              <a:rPr lang="en-US" sz="1600" dirty="0"/>
              <a:t>./scripts/</a:t>
            </a:r>
            <a:r>
              <a:rPr lang="en-US" sz="1600" dirty="0" err="1"/>
              <a:t>update_and_rebuild_libmesh.sh</a:t>
            </a:r>
            <a:r>
              <a:rPr lang="en-US" sz="1600" dirty="0"/>
              <a:t>      ## Note: this step takes a while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cd test</a:t>
            </a:r>
          </a:p>
          <a:p>
            <a:r>
              <a:rPr lang="en-US" sz="1600" dirty="0"/>
              <a:t>make -j 4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run_tests</a:t>
            </a:r>
            <a:r>
              <a:rPr lang="en-US" sz="1600" dirty="0"/>
              <a:t> -j 4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A9B7-3CB4-D846-BD3A-B3149EAD32D9}"/>
              </a:ext>
            </a:extLst>
          </p:cNvPr>
          <p:cNvSpPr txBox="1"/>
          <p:nvPr/>
        </p:nvSpPr>
        <p:spPr>
          <a:xfrm>
            <a:off x="11806518" y="282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3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C85-E675-754A-A877-955946B0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App and compiling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B57B-565E-8D43-9B15-9FD87C8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9D84-77E4-DF46-AB7B-C54CDF31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" y="2765611"/>
            <a:ext cx="9169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14D3C-7623-DF42-9530-E316544C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9" y="4569525"/>
            <a:ext cx="91313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83966-EC8C-3A48-90F0-6A6E920B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141724"/>
            <a:ext cx="64389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5E916-2931-0B4F-B7F3-3B54792827F5}"/>
              </a:ext>
            </a:extLst>
          </p:cNvPr>
          <p:cNvSpPr txBox="1"/>
          <p:nvPr/>
        </p:nvSpPr>
        <p:spPr>
          <a:xfrm>
            <a:off x="1084729" y="3667093"/>
            <a:ext cx="30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makefile</a:t>
            </a:r>
            <a:r>
              <a:rPr lang="en-US" dirty="0"/>
              <a:t> to match right-&gt;</a:t>
            </a:r>
          </a:p>
          <a:p>
            <a:r>
              <a:rPr lang="en-US" dirty="0"/>
              <a:t>vi </a:t>
            </a:r>
            <a:r>
              <a:rPr lang="en-US" dirty="0" err="1"/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2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file editors: vi, vim, emacs, </a:t>
            </a:r>
            <a:r>
              <a:rPr lang="en-US" dirty="0" err="1"/>
              <a:t>nano</a:t>
            </a:r>
            <a:r>
              <a:rPr lang="en-US" dirty="0"/>
              <a:t>, atom</a:t>
            </a:r>
          </a:p>
          <a:p>
            <a:r>
              <a:rPr lang="en-US" dirty="0" err="1"/>
              <a:t>slurm</a:t>
            </a:r>
            <a:r>
              <a:rPr lang="en-US" dirty="0"/>
              <a:t> is the submission manager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submit.sh</a:t>
            </a:r>
            <a:r>
              <a:rPr lang="en-US" dirty="0"/>
              <a:t>: submit job with submit script</a:t>
            </a:r>
          </a:p>
          <a:p>
            <a:pPr lvl="1"/>
            <a:r>
              <a:rPr lang="en-US" dirty="0" err="1"/>
              <a:t>squeue</a:t>
            </a:r>
            <a:r>
              <a:rPr lang="en-US" dirty="0"/>
              <a:t> : check status of jobs</a:t>
            </a:r>
          </a:p>
          <a:p>
            <a:r>
              <a:rPr lang="en-US" dirty="0"/>
              <a:t>I will provide you will a submit script that you will need to lightly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“1-D” MOOSE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52577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pin dimensions listed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 reasonable values for thermal conductivities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Can assume constant 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Outer cladding: 500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Mesh: 100x100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Steady-state: Volumetric/Areal heating rate: 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 = 250 W/cm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Volumetric/Areal heating rate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2"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 = 150*(1-EXP(-0.01*time))+250 for up to t=200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395820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MOOSE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8B926-310D-134B-9DB8-1679F014C89C}"/>
              </a:ext>
            </a:extLst>
          </p:cNvPr>
          <p:cNvGrpSpPr/>
          <p:nvPr/>
        </p:nvGrpSpPr>
        <p:grpSpPr>
          <a:xfrm>
            <a:off x="9117106" y="900114"/>
            <a:ext cx="2008094" cy="5729286"/>
            <a:chOff x="6651811" y="2122956"/>
            <a:chExt cx="4473388" cy="4078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4A53C-B601-344D-BB6C-C144C19C902A}"/>
                </a:ext>
              </a:extLst>
            </p:cNvPr>
            <p:cNvSpPr/>
            <p:nvPr/>
          </p:nvSpPr>
          <p:spPr>
            <a:xfrm>
              <a:off x="6651811" y="2122956"/>
              <a:ext cx="2877672" cy="407894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4263C4-2011-2F4C-9640-AC5B4D2FFF98}"/>
                </a:ext>
              </a:extLst>
            </p:cNvPr>
            <p:cNvSpPr/>
            <p:nvPr/>
          </p:nvSpPr>
          <p:spPr>
            <a:xfrm>
              <a:off x="9529483" y="2122956"/>
              <a:ext cx="797858" cy="4078940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1977BC-41AE-5748-982F-B0B0A7CF4573}"/>
                </a:ext>
              </a:extLst>
            </p:cNvPr>
            <p:cNvSpPr/>
            <p:nvPr/>
          </p:nvSpPr>
          <p:spPr>
            <a:xfrm>
              <a:off x="10327341" y="2122956"/>
              <a:ext cx="797858" cy="407894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>
            <a:cxnSpLocks/>
          </p:cNvCxnSpPr>
          <p:nvPr/>
        </p:nvCxnSpPr>
        <p:spPr>
          <a:xfrm>
            <a:off x="9085730" y="775550"/>
            <a:ext cx="13231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10408887" y="787825"/>
            <a:ext cx="3469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784542" y="787825"/>
            <a:ext cx="3550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8951500" y="900114"/>
            <a:ext cx="0" cy="5729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74122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pin dimensions listed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Assume reasonable values for thermal conductivities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Can assume constant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azial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with reasonable flow rate, heat capacity, etc.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Steady-state: Volumetric/Areal heating rate: Q = 250 W/cm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@ z=0.25, z=0.5, z=1</a:t>
            </a: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Volumetric/Areal heating rate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lvl="2">
              <a:defRPr/>
            </a:pPr>
            <a:r>
              <a:rPr lang="en-US" dirty="0">
                <a:solidFill>
                  <a:prstClr val="black"/>
                </a:solidFill>
              </a:rPr>
              <a:t>Q = 150*(1-EXP(-0.01*time))+250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up to t=200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@ z=0.25, z=0.5, z=1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location of peak centerline temperature at SS, and at t=200 in transient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8947425" y="37930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721334" y="3852362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1013463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8957514" y="4511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935597" y="901243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10304310" y="42646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7761900" y="3608428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64447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2867D-E2DE-1F4F-BE52-17043EE6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7C99-FC50-DC42-B769-C4F016325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upload four input and four output files</a:t>
            </a:r>
          </a:p>
          <a:p>
            <a:pPr lvl="1"/>
            <a:r>
              <a:rPr lang="en-US" dirty="0"/>
              <a:t>“1D” SS, “1-D” transient, 2-D SS, 2-D transient</a:t>
            </a:r>
          </a:p>
          <a:p>
            <a:r>
              <a:rPr lang="en-US" dirty="0"/>
              <a:t>Will upload a written report, 5-10 pages (including figures), times new roman, 12pt, 1.5 space</a:t>
            </a:r>
          </a:p>
          <a:p>
            <a:r>
              <a:rPr lang="en-US" dirty="0"/>
              <a:t>Due April 30 (last day of classes)</a:t>
            </a:r>
          </a:p>
          <a:p>
            <a:r>
              <a:rPr lang="en-US" dirty="0"/>
              <a:t>This is an individual project, but some collaboration is encouraged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3E6FB-167E-1340-AD24-F278C826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Phase Field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Porous Flow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rDG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Stochastic Tools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Tensor (solid) Mechanics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XFEM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Shallow Water (work in progress)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19076</TotalTime>
  <Words>889</Words>
  <Application>Microsoft Macintosh PowerPoint</Application>
  <PresentationFormat>Widescreen</PresentationFormat>
  <Paragraphs>154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ＭＳ Ｐゴシック</vt:lpstr>
      <vt:lpstr>Arial</vt:lpstr>
      <vt:lpstr>Calibri</vt:lpstr>
      <vt:lpstr>NCStateU-horizontal-left-logo</vt:lpstr>
      <vt:lpstr>Nuclear Fuel Performance</vt:lpstr>
      <vt:lpstr>MOOSE– Massively Object-Oriented Simulation Environment</vt:lpstr>
      <vt:lpstr>PowerPoint Presentation</vt:lpstr>
      <vt:lpstr>MOOSE Physics Modules 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MOOSE Solve Types</vt:lpstr>
      <vt:lpstr>Outputs</vt:lpstr>
      <vt:lpstr>Visualization</vt:lpstr>
      <vt:lpstr>Paraview</vt:lpstr>
      <vt:lpstr>MOOSE C++ Fundamentals</vt:lpstr>
      <vt:lpstr>Tutorials/Examples</vt:lpstr>
      <vt:lpstr>Access to MOOSE</vt:lpstr>
      <vt:lpstr>Building MOOSE on RDFMG cluster </vt:lpstr>
      <vt:lpstr>Making your own App and compiling</vt:lpstr>
      <vt:lpstr>Handy bash commands</vt:lpstr>
      <vt:lpstr>“1-D” MOOSE Project</vt:lpstr>
      <vt:lpstr>2-D MOOSE Project</vt:lpstr>
      <vt:lpstr>Submission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Benjamin W. Beeler</cp:lastModifiedBy>
  <cp:revision>39</cp:revision>
  <dcterms:created xsi:type="dcterms:W3CDTF">2020-03-31T19:38:56Z</dcterms:created>
  <dcterms:modified xsi:type="dcterms:W3CDTF">2021-03-30T18:57:53Z</dcterms:modified>
</cp:coreProperties>
</file>